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7" r:id="rId3"/>
    <p:sldId id="257" r:id="rId4"/>
    <p:sldId id="260" r:id="rId5"/>
    <p:sldId id="262" r:id="rId6"/>
    <p:sldId id="261" r:id="rId7"/>
    <p:sldId id="263" r:id="rId8"/>
    <p:sldId id="264" r:id="rId9"/>
    <p:sldId id="265" r:id="rId10"/>
    <p:sldId id="259" r:id="rId11"/>
    <p:sldId id="258" r:id="rId12"/>
    <p:sldId id="266" r:id="rId1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>
        <p:scale>
          <a:sx n="100" d="100"/>
          <a:sy n="100" d="100"/>
        </p:scale>
        <p:origin x="-318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1A841D5-9C33-4BA4-94AA-C5BCDB697351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F997BE8-39CA-478B-B5FE-DA847A5FFD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4400" dirty="0" smtClean="0">
                <a:latin typeface="David" pitchFamily="34" charset="-79"/>
                <a:cs typeface="David" pitchFamily="34" charset="-79"/>
              </a:rPr>
              <a:t>משחק שאלות רטוריות</a:t>
            </a:r>
            <a:endParaRPr lang="en-US" sz="4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10725" y="1544812"/>
            <a:ext cx="8640064" cy="1752600"/>
          </a:xfrm>
        </p:spPr>
        <p:txBody>
          <a:bodyPr>
            <a:normAutofit/>
          </a:bodyPr>
          <a:lstStyle/>
          <a:p>
            <a:r>
              <a:rPr lang="he-IL" sz="1800" dirty="0" smtClean="0">
                <a:latin typeface="David" pitchFamily="34" charset="-79"/>
                <a:cs typeface="David" pitchFamily="34" charset="-79"/>
              </a:rPr>
              <a:t>רון גיא 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קורן ועמית.</a:t>
            </a:r>
            <a:endParaRPr lang="en-US" sz="18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493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98132" y="1052657"/>
            <a:ext cx="4927139" cy="1398123"/>
          </a:xfrm>
        </p:spPr>
        <p:txBody>
          <a:bodyPr/>
          <a:lstStyle/>
          <a:p>
            <a:r>
              <a:rPr lang="he-IL" dirty="0" smtClean="0"/>
              <a:t>תשובה לא נכונה</a:t>
            </a:r>
            <a:endParaRPr lang="en-US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73522" y="2469830"/>
            <a:ext cx="2890318" cy="260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87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14059" y="466725"/>
            <a:ext cx="2715491" cy="2678891"/>
          </a:xfrm>
        </p:spPr>
        <p:txBody>
          <a:bodyPr/>
          <a:lstStyle/>
          <a:p>
            <a:r>
              <a:rPr lang="he-IL" dirty="0" smtClean="0"/>
              <a:t>                                 </a:t>
            </a:r>
            <a:r>
              <a:rPr lang="he-IL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נכון</a:t>
            </a:r>
            <a:r>
              <a:rPr lang="he-IL" dirty="0" smtClean="0"/>
              <a:t>!!!</a:t>
            </a:r>
            <a:endParaRPr lang="en-US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09927" y="3281275"/>
            <a:ext cx="2530532" cy="242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163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461889" y="2324100"/>
            <a:ext cx="519633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13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הסוף!</a:t>
            </a:r>
            <a:endParaRPr lang="he-IL" sz="13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סיכום קצר שיעזור לשאלות!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42975" y="1476376"/>
            <a:ext cx="9956800" cy="4525963"/>
          </a:xfrm>
        </p:spPr>
        <p:txBody>
          <a:bodyPr>
            <a:normAutofit lnSpcReduction="10000"/>
          </a:bodyPr>
          <a:lstStyle/>
          <a:p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מתכת אלקלית היא יסוד מתכתי,מצב צבירה מוצק בטמפרטורת החדר, רך ופעיל מאוד.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צבען כסוף – אפרפר למעט </a:t>
            </a:r>
            <a:r>
              <a:rPr lang="he-IL" sz="2400" dirty="0" err="1" smtClean="0">
                <a:latin typeface="David" pitchFamily="34" charset="-79"/>
                <a:cs typeface="David" pitchFamily="34" charset="-79"/>
              </a:rPr>
              <a:t>צסיום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שיש לה גוון צהוב.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יש 7 מתכות אלקליות אך אחד מהם היא מתכת משוערת כלומר יש 6 מתכות אלקליות מוכחות (שיודעים בוודאות שהן נמצאות).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המתכות האלקליות פעילות מאוד והן מכילות אלקטרון אחד ברמת הערכיות האחרונה .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המתכות האלקליות נוטות למסור את האלקטרון ולעבור למצב של קליפה מלאה באלקטרונים הנחשבת כיציבה יותר וזה מה שעושה אותה מיוחדת.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תגובתם של המתכות האלקליות עם מים היא תגובה אלימה מאוד.</a:t>
            </a:r>
          </a:p>
          <a:p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מעוגל 5">
            <a:hlinkClick r:id="rId2" action="ppaction://hlinksldjump"/>
          </p:cNvPr>
          <p:cNvSpPr/>
          <p:nvPr/>
        </p:nvSpPr>
        <p:spPr>
          <a:xfrm>
            <a:off x="2108662" y="4222865"/>
            <a:ext cx="3070168" cy="179555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אל מתכת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מלבן מעוגל 7">
            <a:hlinkClick r:id="rId3" action="ppaction://hlinksldjump"/>
            <a:hlinkHover r:id="" action="ppaction://hlinkshowjump?jump=lastslide"/>
          </p:cNvPr>
          <p:cNvSpPr/>
          <p:nvPr/>
        </p:nvSpPr>
        <p:spPr>
          <a:xfrm>
            <a:off x="7503621" y="1594658"/>
            <a:ext cx="3070168" cy="179555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יסוד מתכתי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" name="מלבן מעוגל 8">
            <a:hlinkHover r:id="rId2" action="ppaction://hlinksldjump"/>
          </p:cNvPr>
          <p:cNvSpPr/>
          <p:nvPr/>
        </p:nvSpPr>
        <p:spPr>
          <a:xfrm>
            <a:off x="2108662" y="1594658"/>
            <a:ext cx="3070168" cy="179555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יסוד כימי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" name="מלבן מעוגל 9">
            <a:hlinkClick r:id="rId2" action="ppaction://hlinksldjump"/>
          </p:cNvPr>
          <p:cNvSpPr/>
          <p:nvPr/>
        </p:nvSpPr>
        <p:spPr>
          <a:xfrm>
            <a:off x="7522671" y="4251440"/>
            <a:ext cx="3070168" cy="179555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מתכת רגילה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1695451" y="380309"/>
            <a:ext cx="98202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מהי מתכת אלקלית?</a:t>
            </a:r>
            <a:endParaRPr lang="he-IL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94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947163" y="182571"/>
            <a:ext cx="10530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מה מצב הצבירה של המתכות האלה?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מלבן מעוגל 11">
            <a:hlinkClick r:id="rId2" action="ppaction://hlinksldjump"/>
            <a:hlinkHover r:id="" action="ppaction://hlinkshowjump?jump=lastslide"/>
          </p:cNvPr>
          <p:cNvSpPr/>
          <p:nvPr/>
        </p:nvSpPr>
        <p:spPr>
          <a:xfrm>
            <a:off x="4366952" y="1621288"/>
            <a:ext cx="3070168" cy="179555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לרוב מוצק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7010400" y="3819525"/>
            <a:ext cx="3133725" cy="180022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נוזל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1581150" y="3800475"/>
            <a:ext cx="3228975" cy="180975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גז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18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435847" y="471785"/>
            <a:ext cx="9663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מהו צבען של המתכות האלקליות?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מלבן מעוגל 9">
            <a:hlinkClick r:id="rId2" action="ppaction://hlinksldjump"/>
            <a:hlinkHover r:id="" action="ppaction://hlinkshowjump?jump=lastslide"/>
          </p:cNvPr>
          <p:cNvSpPr/>
          <p:nvPr/>
        </p:nvSpPr>
        <p:spPr>
          <a:xfrm>
            <a:off x="1950026" y="1714846"/>
            <a:ext cx="3070168" cy="179555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כסוף - אפור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3" name="מלבן מעוגל 12">
            <a:hlinkClick r:id="rId3" action="ppaction://hlinksldjump"/>
          </p:cNvPr>
          <p:cNvSpPr/>
          <p:nvPr/>
        </p:nvSpPr>
        <p:spPr>
          <a:xfrm>
            <a:off x="7086600" y="1781175"/>
            <a:ext cx="3124200" cy="180022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חום – זהב 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4" name="מלבן מעוגל 13">
            <a:hlinkClick r:id="rId3" action="ppaction://hlinksldjump"/>
          </p:cNvPr>
          <p:cNvSpPr/>
          <p:nvPr/>
        </p:nvSpPr>
        <p:spPr>
          <a:xfrm>
            <a:off x="7010400" y="4381500"/>
            <a:ext cx="3152775" cy="180022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/>
          </a:p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לבן - שמנת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5" name="מלבן מעוגל 14">
            <a:hlinkClick r:id="rId3" action="ppaction://hlinksldjump"/>
          </p:cNvPr>
          <p:cNvSpPr/>
          <p:nvPr/>
        </p:nvSpPr>
        <p:spPr>
          <a:xfrm>
            <a:off x="1943099" y="4314825"/>
            <a:ext cx="3133725" cy="191452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אדום - כתום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7362" y="462260"/>
            <a:ext cx="9538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כמה מתכות אלקליות מוכחות יש?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מלבן מעוגל 4">
            <a:hlinkClick r:id="rId2" action="ppaction://hlinksldjump"/>
          </p:cNvPr>
          <p:cNvSpPr/>
          <p:nvPr/>
        </p:nvSpPr>
        <p:spPr>
          <a:xfrm>
            <a:off x="7410449" y="1666875"/>
            <a:ext cx="3286125" cy="192405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7</a:t>
            </a:r>
            <a:endParaRPr lang="he-IL" dirty="0"/>
          </a:p>
        </p:txBody>
      </p:sp>
      <p:sp>
        <p:nvSpPr>
          <p:cNvPr id="6" name="מלבן מעוגל 5">
            <a:hlinkClick r:id="rId3" action="ppaction://hlinksldjump"/>
          </p:cNvPr>
          <p:cNvSpPr/>
          <p:nvPr/>
        </p:nvSpPr>
        <p:spPr>
          <a:xfrm>
            <a:off x="2114550" y="1676400"/>
            <a:ext cx="3467100" cy="19431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6</a:t>
            </a:r>
            <a:endParaRPr lang="he-IL" dirty="0"/>
          </a:p>
        </p:txBody>
      </p:sp>
      <p:sp>
        <p:nvSpPr>
          <p:cNvPr id="7" name="מלבן מעוגל 6">
            <a:hlinkClick r:id="rId3" action="ppaction://hlinksldjump"/>
          </p:cNvPr>
          <p:cNvSpPr/>
          <p:nvPr/>
        </p:nvSpPr>
        <p:spPr>
          <a:xfrm>
            <a:off x="2133601" y="4295775"/>
            <a:ext cx="3390900" cy="197167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4</a:t>
            </a:r>
            <a:endParaRPr lang="he-IL" dirty="0"/>
          </a:p>
        </p:txBody>
      </p:sp>
      <p:sp>
        <p:nvSpPr>
          <p:cNvPr id="8" name="מלבן מעוגל 7">
            <a:hlinkClick r:id="rId3" action="ppaction://hlinksldjump"/>
          </p:cNvPr>
          <p:cNvSpPr/>
          <p:nvPr/>
        </p:nvSpPr>
        <p:spPr>
          <a:xfrm>
            <a:off x="7477125" y="4467225"/>
            <a:ext cx="3419475" cy="189547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68246" y="200025"/>
            <a:ext cx="1181420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מהו מצב הפעילות של המתכות האלקליות?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מלבן מעוגל 4">
            <a:hlinkClick r:id="rId2" action="ppaction://hlinksldjump"/>
          </p:cNvPr>
          <p:cNvSpPr/>
          <p:nvPr/>
        </p:nvSpPr>
        <p:spPr>
          <a:xfrm>
            <a:off x="7400925" y="4476750"/>
            <a:ext cx="3648075" cy="199072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פעיל קצת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מלבן מעוגל 5">
            <a:hlinkClick r:id="rId3" action="ppaction://hlinksldjump"/>
          </p:cNvPr>
          <p:cNvSpPr/>
          <p:nvPr/>
        </p:nvSpPr>
        <p:spPr>
          <a:xfrm>
            <a:off x="4438650" y="2219325"/>
            <a:ext cx="3352800" cy="178117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פעיל מאוד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מלבן מעוגל 6">
            <a:hlinkClick r:id="rId2" action="ppaction://hlinksldjump"/>
          </p:cNvPr>
          <p:cNvSpPr/>
          <p:nvPr/>
        </p:nvSpPr>
        <p:spPr>
          <a:xfrm>
            <a:off x="1952625" y="4505325"/>
            <a:ext cx="3676650" cy="19812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latin typeface="David" pitchFamily="34" charset="-79"/>
                <a:cs typeface="David" pitchFamily="34" charset="-79"/>
              </a:rPr>
              <a:t>לא פעיל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09625" y="281285"/>
            <a:ext cx="106352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כמה אלקטרונים מכילות המתכות האלקליות?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מלבן מעוגל 4">
            <a:hlinkClick r:id="rId2" action="ppaction://hlinksldjump"/>
          </p:cNvPr>
          <p:cNvSpPr/>
          <p:nvPr/>
        </p:nvSpPr>
        <p:spPr>
          <a:xfrm>
            <a:off x="7696200" y="4705350"/>
            <a:ext cx="3419475" cy="193357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3</a:t>
            </a:r>
            <a:endParaRPr lang="he-IL" dirty="0"/>
          </a:p>
        </p:txBody>
      </p:sp>
      <p:sp>
        <p:nvSpPr>
          <p:cNvPr id="6" name="מלבן מעוגל 5">
            <a:hlinkClick r:id="rId3" action="ppaction://hlinksldjump"/>
          </p:cNvPr>
          <p:cNvSpPr/>
          <p:nvPr/>
        </p:nvSpPr>
        <p:spPr>
          <a:xfrm>
            <a:off x="1257300" y="4629150"/>
            <a:ext cx="3457574" cy="187642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7" name="מלבן מעוגל 6">
            <a:hlinkClick r:id="rId2" action="ppaction://hlinksldjump"/>
          </p:cNvPr>
          <p:cNvSpPr/>
          <p:nvPr/>
        </p:nvSpPr>
        <p:spPr>
          <a:xfrm>
            <a:off x="7562850" y="2038350"/>
            <a:ext cx="3686175" cy="193357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6</a:t>
            </a:r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1219200" y="2009775"/>
            <a:ext cx="3419475" cy="19431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8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3849" y="6167735"/>
            <a:ext cx="327277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***שאלת בונוס!</a:t>
            </a:r>
            <a:endParaRPr lang="he-IL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17450" y="233660"/>
            <a:ext cx="1195711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איזה תגובה המתכות האלקליות יוצרות כאשר נפגשות עם מים?</a:t>
            </a:r>
            <a:endParaRPr lang="he-IL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מלבן מעוגל 6">
            <a:hlinkClick r:id="rId2" action="ppaction://hlinksldjump"/>
          </p:cNvPr>
          <p:cNvSpPr/>
          <p:nvPr/>
        </p:nvSpPr>
        <p:spPr>
          <a:xfrm>
            <a:off x="7753350" y="4067175"/>
            <a:ext cx="3295650" cy="1828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אלימה</a:t>
            </a:r>
            <a:endParaRPr lang="he-IL" dirty="0"/>
          </a:p>
        </p:txBody>
      </p:sp>
      <p:sp>
        <p:nvSpPr>
          <p:cNvPr id="9" name="מלבן מעוגל 8">
            <a:hlinkClick r:id="rId3" action="ppaction://hlinksldjump"/>
          </p:cNvPr>
          <p:cNvSpPr/>
          <p:nvPr/>
        </p:nvSpPr>
        <p:spPr>
          <a:xfrm>
            <a:off x="2095500" y="3981451"/>
            <a:ext cx="3324225" cy="17907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רכה</a:t>
            </a:r>
            <a:endParaRPr lang="he-IL" dirty="0"/>
          </a:p>
        </p:txBody>
      </p:sp>
      <p:sp>
        <p:nvSpPr>
          <p:cNvPr id="10" name="מלבן מעוגל 9">
            <a:hlinkClick r:id="rId3" action="ppaction://hlinksldjump"/>
          </p:cNvPr>
          <p:cNvSpPr/>
          <p:nvPr/>
        </p:nvSpPr>
        <p:spPr>
          <a:xfrm>
            <a:off x="4676775" y="1371600"/>
            <a:ext cx="3286125" cy="180022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תסיסה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כני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טכני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78</TotalTime>
  <Words>204</Words>
  <Application>Microsoft Office PowerPoint</Application>
  <PresentationFormat>מותאם אישית</PresentationFormat>
  <Paragraphs>50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טכני</vt:lpstr>
      <vt:lpstr>משחק שאלות רטוריות</vt:lpstr>
      <vt:lpstr>סיכום קצר שיעזור לשאלות!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תשובה לא נכונה</vt:lpstr>
      <vt:lpstr>                                 נכון!!!</vt:lpstr>
      <vt:lpstr>שקופית 12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משחק שאלות רטוריות</dc:title>
  <dc:creator>גימנסיה</dc:creator>
  <cp:lastModifiedBy>user</cp:lastModifiedBy>
  <cp:revision>10</cp:revision>
  <dcterms:created xsi:type="dcterms:W3CDTF">2018-12-14T07:33:28Z</dcterms:created>
  <dcterms:modified xsi:type="dcterms:W3CDTF">2018-12-19T15:40:49Z</dcterms:modified>
</cp:coreProperties>
</file>