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07067" y="442731"/>
            <a:ext cx="7766936" cy="1646302"/>
          </a:xfrm>
        </p:spPr>
        <p:txBody>
          <a:bodyPr/>
          <a:lstStyle/>
          <a:p>
            <a:r>
              <a:rPr lang="he-IL" dirty="0" smtClean="0"/>
              <a:t>הליום ומימן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מגישות: נויה, שירה, טלי וליהי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62629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מימן והליום והקשר בניהם: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481513"/>
            <a:ext cx="8596668" cy="4412211"/>
          </a:xfrm>
        </p:spPr>
        <p:txBody>
          <a:bodyPr>
            <a:normAutofit/>
          </a:bodyPr>
          <a:lstStyle/>
          <a:p>
            <a:r>
              <a:rPr lang="he-IL" dirty="0" smtClean="0"/>
              <a:t>אם נסתכל על הטבלה המחזורית נוכל לראות שההליום והמימן נמצאים בשורה 1 לבדם.</a:t>
            </a:r>
          </a:p>
          <a:p>
            <a:r>
              <a:rPr lang="he-IL" dirty="0" smtClean="0"/>
              <a:t> שניהם שייכים לקבוצת האל מתכות.</a:t>
            </a:r>
          </a:p>
          <a:p>
            <a:r>
              <a:rPr lang="he-IL" dirty="0" smtClean="0"/>
              <a:t>שניהם קלים מאוד, למעשה הם האטומים הכי הקלים, אך המימן קל יותר מההליום. </a:t>
            </a:r>
          </a:p>
          <a:p>
            <a:r>
              <a:rPr lang="he-IL" dirty="0" smtClean="0"/>
              <a:t>המספר האטומי של ההליום הוא 2 והמספר האטומי של המימן הוא 1 ולכן הם מורכבים מפרוטון 1 (מימן) ומ2 פרוטונים (הליום).</a:t>
            </a:r>
            <a:endParaRPr lang="he-IL" dirty="0"/>
          </a:p>
        </p:txBody>
      </p:sp>
      <p:pic>
        <p:nvPicPr>
          <p:cNvPr id="1026" name="Picture 2" descr="http://jergym.sugia.net/wp-content/uploads/sites/89/2018/11/%E2%80%8F%E2%80%8F%D7%9C%D7%9B%D7%99%D7%93%D7%94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7E7E7"/>
              </a:clrFrom>
              <a:clrTo>
                <a:srgbClr val="E7E7E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75" y="3383280"/>
            <a:ext cx="6222331" cy="3382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1173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מימן </a:t>
            </a:r>
            <a:r>
              <a:rPr lang="en-US" dirty="0" smtClean="0"/>
              <a:t>H</a:t>
            </a:r>
            <a:r>
              <a:rPr lang="en-US" baseline="-25000" dirty="0" smtClean="0"/>
              <a:t>1</a:t>
            </a:r>
            <a:r>
              <a:rPr lang="he-IL" dirty="0" smtClean="0"/>
              <a:t>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המימן הוא גז חסר צבע, אל מתכתי ודליק מאוד. המימן הוא היסוד הנפוץ ביותר.</a:t>
            </a:r>
          </a:p>
          <a:p>
            <a:pPr marL="0" indent="0">
              <a:buNone/>
            </a:pPr>
            <a:r>
              <a:rPr lang="he-IL" dirty="0" smtClean="0"/>
              <a:t>מולקולת המימן מורכבת משני אטומי מימן הקשורים בניהם בקשר כימי בין 2 יסודות ומסומלת כ-</a:t>
            </a:r>
            <a:r>
              <a:rPr lang="en-US" dirty="0" smtClean="0"/>
              <a:t> H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he-IL" dirty="0" smtClean="0"/>
              <a:t> המימן מגיב בקלות עם חומרים אחרים והוא היסוד הקל ביותר, המימן הוא גז דליק מאוד ומגיב חזק ומהר עם כלור ופלואור. </a:t>
            </a:r>
            <a:endParaRPr lang="he-IL" dirty="0"/>
          </a:p>
          <a:p>
            <a:pPr marL="0" indent="0">
              <a:buNone/>
            </a:pPr>
            <a:r>
              <a:rPr lang="he-IL" dirty="0" smtClean="0"/>
              <a:t>למימן שימושים שונים כמו:</a:t>
            </a:r>
          </a:p>
          <a:p>
            <a:r>
              <a:rPr lang="he-IL" dirty="0" smtClean="0"/>
              <a:t> דלק לתחבורה לדוגמה להנעת טילים.</a:t>
            </a:r>
          </a:p>
          <a:p>
            <a:r>
              <a:rPr lang="he-IL" dirty="0" smtClean="0"/>
              <a:t>יכול להחליף את הנפט ומוצריו כדלק לכלי רכב.</a:t>
            </a:r>
          </a:p>
          <a:p>
            <a:r>
              <a:rPr lang="he-IL" dirty="0" smtClean="0"/>
              <a:t>בעבר שימש למילוי ספינות אוויר ובלונים כיוון שהוא קל מהאוויר אך משום שהוא דליק השימוש בו הופסק והוחלף בהליום.</a:t>
            </a:r>
          </a:p>
        </p:txBody>
      </p:sp>
    </p:spTree>
    <p:extLst>
      <p:ext uri="{BB962C8B-B14F-4D97-AF65-F5344CB8AC3E}">
        <p14:creationId xmlns:p14="http://schemas.microsoft.com/office/powerpoint/2010/main" val="626164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הליום </a:t>
            </a:r>
            <a:r>
              <a:rPr lang="en-US" dirty="0" smtClean="0"/>
              <a:t>He</a:t>
            </a:r>
            <a:r>
              <a:rPr lang="en-US" baseline="-25000" dirty="0" smtClean="0"/>
              <a:t>2</a:t>
            </a:r>
            <a:r>
              <a:rPr lang="he-IL" dirty="0" smtClean="0"/>
              <a:t>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670138"/>
            <a:ext cx="8596668" cy="4547782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ההליום הוא גז חסר צבע וריח</a:t>
            </a:r>
            <a:r>
              <a:rPr lang="he-IL" dirty="0" smtClean="0"/>
              <a:t>.</a:t>
            </a:r>
            <a:r>
              <a:rPr lang="he-IL" dirty="0"/>
              <a:t> ההליום הוא היסוד השני הנפוץ בטבע (אחרי המימן).</a:t>
            </a:r>
          </a:p>
          <a:p>
            <a:pPr marL="0" indent="0">
              <a:buNone/>
            </a:pPr>
            <a:r>
              <a:rPr lang="he-IL" dirty="0" smtClean="0"/>
              <a:t> ההליום מצוי בטבע בצורת גז חד אטומי משום שהוא גז אציל, כלומר מצוי רק בצורת אטומים בודדים. ההליום כמו כל שאר הגזים האצילים לא פעיל מבחינה כימית, </a:t>
            </a:r>
            <a:r>
              <a:rPr lang="he-IL" dirty="0"/>
              <a:t>ל</a:t>
            </a:r>
            <a:r>
              <a:rPr lang="he-IL" dirty="0" smtClean="0"/>
              <a:t>א יוצר תרכובות בקלות ולכן לא מסוכן לאדם. נקודת רתיחתו היא נמוכה מאוד, ונקודת הקיפאון שלו היא </a:t>
            </a:r>
          </a:p>
          <a:p>
            <a:pPr marL="0" indent="0">
              <a:buNone/>
            </a:pPr>
            <a:r>
              <a:rPr lang="he-IL" dirty="0" smtClean="0"/>
              <a:t>הנמוכה ביותר והוא מצטמק תחת לחץ רב. להליום שימושים שונים כמו:</a:t>
            </a:r>
          </a:p>
          <a:p>
            <a:r>
              <a:rPr lang="he-IL" dirty="0" smtClean="0"/>
              <a:t>ניפוח בלונים וספינות אוויר.</a:t>
            </a:r>
          </a:p>
          <a:p>
            <a:r>
              <a:rPr lang="he-IL" dirty="0" smtClean="0"/>
              <a:t>הגנה על מסמכים היסטוריים (מאחסנים אותם באטמוספרת הליום).</a:t>
            </a:r>
          </a:p>
          <a:p>
            <a:r>
              <a:rPr lang="he-IL" dirty="0" smtClean="0"/>
              <a:t> משמש כמכשיר שמפריד תערובות.</a:t>
            </a:r>
          </a:p>
          <a:p>
            <a:r>
              <a:rPr lang="he-IL" dirty="0" smtClean="0"/>
              <a:t>וכמובן בלונים לצורכי בידור ופנאי.</a:t>
            </a:r>
          </a:p>
        </p:txBody>
      </p:sp>
      <p:pic>
        <p:nvPicPr>
          <p:cNvPr id="2050" name="Picture 2" descr="https://upload.wikimedia.org/wikipedia/commons/2/2a/Goodyear-bli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4837135"/>
            <a:ext cx="3474720" cy="1380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â«×××× × ×××××â¬â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002" y="609600"/>
            <a:ext cx="3143250" cy="292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864026"/>
      </p:ext>
    </p:extLst>
  </p:cSld>
  <p:clrMapOvr>
    <a:masterClrMapping/>
  </p:clrMapOvr>
</p:sld>
</file>

<file path=ppt/theme/theme1.xml><?xml version="1.0" encoding="utf-8"?>
<a:theme xmlns:a="http://schemas.openxmlformats.org/drawingml/2006/main" name="פיאה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287</Words>
  <Application>Microsoft Office PowerPoint</Application>
  <PresentationFormat>מסך רחב</PresentationFormat>
  <Paragraphs>22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9" baseType="lpstr">
      <vt:lpstr>Arial</vt:lpstr>
      <vt:lpstr>Gisha</vt:lpstr>
      <vt:lpstr>Trebuchet MS</vt:lpstr>
      <vt:lpstr>Wingdings 3</vt:lpstr>
      <vt:lpstr>פיאה</vt:lpstr>
      <vt:lpstr>הליום ומימן</vt:lpstr>
      <vt:lpstr>מימן והליום והקשר בניהם:</vt:lpstr>
      <vt:lpstr>מימן H1:</vt:lpstr>
      <vt:lpstr>הליום He2: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הליום ומימן</dc:title>
  <dc:creator>גימנסיה</dc:creator>
  <cp:lastModifiedBy>גימנסיה</cp:lastModifiedBy>
  <cp:revision>7</cp:revision>
  <dcterms:created xsi:type="dcterms:W3CDTF">2018-12-14T07:26:58Z</dcterms:created>
  <dcterms:modified xsi:type="dcterms:W3CDTF">2018-12-14T08:00:09Z</dcterms:modified>
</cp:coreProperties>
</file>